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144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F185A656-58A7-45CD-8711-5E8A2276A835}" type="datetimeFigureOut">
              <a:rPr lang="en-US" smtClean="0"/>
              <a:t>11/6/2017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1347AB8F-FFC9-4377-8533-8B29A38BA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8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7AB8F-FFC9-4377-8533-8B29A38BAAA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65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7AB8F-FFC9-4377-8533-8B29A38BAAA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518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7AB8F-FFC9-4377-8533-8B29A38BAAA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89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7AB8F-FFC9-4377-8533-8B29A38BAAA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9956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7AB8F-FFC9-4377-8533-8B29A38BAAA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39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7AB8F-FFC9-4377-8533-8B29A38BAAA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658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7AB8F-FFC9-4377-8533-8B29A38BAAA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963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7AB8F-FFC9-4377-8533-8B29A38BAAA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61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B0E49-E021-4680-9309-DC247EF25FC9}" type="datetimeFigureOut">
              <a:rPr lang="en-US" smtClean="0"/>
              <a:t>11/6/2017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CE49-2332-47F5-8C9A-0C4B45B0F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56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B0E49-E021-4680-9309-DC247EF25FC9}" type="datetimeFigureOut">
              <a:rPr lang="en-US" smtClean="0"/>
              <a:t>11/6/2017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CE49-2332-47F5-8C9A-0C4B45B0F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844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B0E49-E021-4680-9309-DC247EF25FC9}" type="datetimeFigureOut">
              <a:rPr lang="en-US" smtClean="0"/>
              <a:t>11/6/2017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CE49-2332-47F5-8C9A-0C4B45B0F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426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B0E49-E021-4680-9309-DC247EF25FC9}" type="datetimeFigureOut">
              <a:rPr lang="en-US" smtClean="0"/>
              <a:t>11/6/2017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CE49-2332-47F5-8C9A-0C4B45B0F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538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B0E49-E021-4680-9309-DC247EF25FC9}" type="datetimeFigureOut">
              <a:rPr lang="en-US" smtClean="0"/>
              <a:t>11/6/2017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CE49-2332-47F5-8C9A-0C4B45B0F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007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B0E49-E021-4680-9309-DC247EF25FC9}" type="datetimeFigureOut">
              <a:rPr lang="en-US" smtClean="0"/>
              <a:t>11/6/2017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CE49-2332-47F5-8C9A-0C4B45B0F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05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B0E49-E021-4680-9309-DC247EF25FC9}" type="datetimeFigureOut">
              <a:rPr lang="en-US" smtClean="0"/>
              <a:t>11/6/2017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CE49-2332-47F5-8C9A-0C4B45B0F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460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B0E49-E021-4680-9309-DC247EF25FC9}" type="datetimeFigureOut">
              <a:rPr lang="en-US" smtClean="0"/>
              <a:t>11/6/2017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CE49-2332-47F5-8C9A-0C4B45B0F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952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B0E49-E021-4680-9309-DC247EF25FC9}" type="datetimeFigureOut">
              <a:rPr lang="en-US" smtClean="0"/>
              <a:t>11/6/2017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CE49-2332-47F5-8C9A-0C4B45B0F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223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B0E49-E021-4680-9309-DC247EF25FC9}" type="datetimeFigureOut">
              <a:rPr lang="en-US" smtClean="0"/>
              <a:t>11/6/2017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CE49-2332-47F5-8C9A-0C4B45B0F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866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B0E49-E021-4680-9309-DC247EF25FC9}" type="datetimeFigureOut">
              <a:rPr lang="en-US" smtClean="0"/>
              <a:t>11/6/2017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CE49-2332-47F5-8C9A-0C4B45B0F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440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B0E49-E021-4680-9309-DC247EF25FC9}" type="datetimeFigureOut">
              <a:rPr lang="en-US" smtClean="0"/>
              <a:t>11/6/2017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3CE49-2332-47F5-8C9A-0C4B45B0F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984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oldenburgvanbruggen.com/biography/bios-01-m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75355"/>
            <a:ext cx="4419600" cy="550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12659" y="2336393"/>
            <a:ext cx="41148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Claes Oldenburg</a:t>
            </a:r>
          </a:p>
          <a:p>
            <a:pPr algn="ctr"/>
            <a:r>
              <a:rPr lang="en-US" sz="3200" dirty="0"/>
              <a:t>1929-Present</a:t>
            </a:r>
          </a:p>
          <a:p>
            <a:pPr algn="ctr"/>
            <a:r>
              <a:rPr lang="en-US" sz="3200" dirty="0"/>
              <a:t>Born in Stockholm, Sweden</a:t>
            </a:r>
          </a:p>
        </p:txBody>
      </p:sp>
      <p:sp>
        <p:nvSpPr>
          <p:cNvPr id="7" name="Rectangle 6"/>
          <p:cNvSpPr/>
          <p:nvPr/>
        </p:nvSpPr>
        <p:spPr>
          <a:xfrm>
            <a:off x="304800" y="618264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/>
              <a:t>Claes Oldenburg </a:t>
            </a:r>
          </a:p>
          <a:p>
            <a:pPr algn="ctr"/>
            <a:r>
              <a:rPr lang="en-US" sz="1600" dirty="0"/>
              <a:t>and Coosjevan Bruggen, his wife</a:t>
            </a:r>
          </a:p>
        </p:txBody>
      </p:sp>
    </p:spTree>
    <p:extLst>
      <p:ext uri="{BB962C8B-B14F-4D97-AF65-F5344CB8AC3E}">
        <p14:creationId xmlns:p14="http://schemas.microsoft.com/office/powerpoint/2010/main" val="3431853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500" y="5105400"/>
            <a:ext cx="8763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Claes Oldenburg is a Swedish sculptor, best known for his public art installations typically featuring very large replicas of everyday objects. </a:t>
            </a:r>
          </a:p>
        </p:txBody>
      </p:sp>
      <p:pic>
        <p:nvPicPr>
          <p:cNvPr id="2050" name="Picture 2" descr="http://katiekieffer.com/wp-content/uploads/2010/03/mpls-sculpture-garden-spoonbridge-cherry-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"/>
            <a:ext cx="64008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43800" y="402967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“Spoonbridge and Cherry”, 1988</a:t>
            </a:r>
          </a:p>
        </p:txBody>
      </p:sp>
    </p:spTree>
    <p:extLst>
      <p:ext uri="{BB962C8B-B14F-4D97-AF65-F5344CB8AC3E}">
        <p14:creationId xmlns:p14="http://schemas.microsoft.com/office/powerpoint/2010/main" val="460535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37529" y="343540"/>
            <a:ext cx="4572000" cy="61709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000" dirty="0"/>
              <a:t>Oldenburg saw himself as a realist, not as an abstract artist.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000" dirty="0"/>
              <a:t>He felt art must relate to the realities of everyday life.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000" dirty="0"/>
              <a:t>Yet he took objects from the real world and placed them out of context, making them soft when they should be hard, large when they should be small.</a:t>
            </a:r>
          </a:p>
        </p:txBody>
      </p:sp>
      <p:pic>
        <p:nvPicPr>
          <p:cNvPr id="3078" name="Picture 6" descr="http://4.bp.blogspot.com/-lweuGPwqkco/UURxQN3EMnI/AAAAAAAASJk/LFy6uIZcMlw/s640/6a00e54fda5a8488340128768a8e78970c-800wi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81" y="152400"/>
            <a:ext cx="3532261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superflygallery.com/wp-content/uploads/2007/07/trowel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81" y="2971800"/>
            <a:ext cx="2828108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6600" y="58674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“Trowel I”, 1971-76</a:t>
            </a:r>
          </a:p>
        </p:txBody>
      </p:sp>
    </p:spTree>
    <p:extLst>
      <p:ext uri="{BB962C8B-B14F-4D97-AF65-F5344CB8AC3E}">
        <p14:creationId xmlns:p14="http://schemas.microsoft.com/office/powerpoint/2010/main" val="2165905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883" y="453148"/>
            <a:ext cx="4572000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/>
              <a:t>This colossal structure is an interactive soft sculpture of a tube of lipstick which would deflate unless a participant re-pumps air into it.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/>
              <a:t>He made it in partnership with his late wife, Coosjevan Bruggen. </a:t>
            </a:r>
          </a:p>
        </p:txBody>
      </p:sp>
      <p:pic>
        <p:nvPicPr>
          <p:cNvPr id="4098" name="Picture 2" descr="http://upload.wikimedia.org/wikipedia/en/7/79/Lipstick-catepill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883" y="389093"/>
            <a:ext cx="4339434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12600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“Lipstick (Ascending) on Caterpillar Tracks”, 1969-1974</a:t>
            </a:r>
          </a:p>
        </p:txBody>
      </p:sp>
    </p:spTree>
    <p:extLst>
      <p:ext uri="{BB962C8B-B14F-4D97-AF65-F5344CB8AC3E}">
        <p14:creationId xmlns:p14="http://schemas.microsoft.com/office/powerpoint/2010/main" val="2034758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25.media.tumblr.com/tumblr_m23uois5MW1qmwkjko1_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40957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oldenburgvanbruggen.com/largescaleprojects/droppedcone-02-m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170" y="229721"/>
            <a:ext cx="203835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oldenburgvanbruggen.com/largescaleprojects/droppedcone-01-h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676650"/>
            <a:ext cx="4057090" cy="3103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6248400"/>
            <a:ext cx="3333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“Dropped Cone”, 2001</a:t>
            </a:r>
          </a:p>
        </p:txBody>
      </p:sp>
    </p:spTree>
    <p:extLst>
      <p:ext uri="{BB962C8B-B14F-4D97-AF65-F5344CB8AC3E}">
        <p14:creationId xmlns:p14="http://schemas.microsoft.com/office/powerpoint/2010/main" val="3018721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2.bp.blogspot.com/_pkUFRs9vaXA/TAYSsUtITlI/AAAAAAAAvgk/VvyQdfyOEZg/s1600/2c313a1e91e7848a1616b037bade66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3560554"/>
            <a:ext cx="4472935" cy="299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etoday.ru/uploads/2012/01/18/ClaesOldenburg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52400"/>
            <a:ext cx="4114800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1.bp.blogspot.com/-ns-nIPTb-5U/Tn3UaP4haDI/AAAAAAAAB3k/nqbPCqbM9zU/s1600/232011226_egemfRWX_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336" y="152400"/>
            <a:ext cx="3526542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67000" y="6534835"/>
            <a:ext cx="2286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“Giant BLT”, 1963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29600" y="152400"/>
            <a:ext cx="914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“Flying Pins”, 2000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6628" y="3249708"/>
            <a:ext cx="23622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“Floor Burger”, 1994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76108" y="5068639"/>
            <a:ext cx="9916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“Leaning Fork with Meatball”, 1994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8B96E5-9514-46A8-A244-946997B064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52400"/>
            <a:ext cx="4114800" cy="30861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3731CB-74C1-4339-8997-ED61921E43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3584080"/>
            <a:ext cx="4472935" cy="29691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19C70C-FB2C-4E67-B2BD-9117817425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830" y="3001484"/>
            <a:ext cx="3297278" cy="377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33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ile:Museum Ludwig - Pressekonferenz - Claes Oldenburg-397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2" r="8949" b="-800"/>
          <a:stretch/>
        </p:blipFill>
        <p:spPr bwMode="auto">
          <a:xfrm>
            <a:off x="228600" y="228600"/>
            <a:ext cx="4800600" cy="630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57800" y="260979"/>
            <a:ext cx="3657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What is one thing that you learned today about Claes Oldenburg?</a:t>
            </a:r>
          </a:p>
        </p:txBody>
      </p:sp>
    </p:spTree>
    <p:extLst>
      <p:ext uri="{BB962C8B-B14F-4D97-AF65-F5344CB8AC3E}">
        <p14:creationId xmlns:p14="http://schemas.microsoft.com/office/powerpoint/2010/main" val="4097103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/>
              <a:t>“Hold the Pickle” Burger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57800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Label a piece of black construction paper with your name.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Create a large replica of a burger.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Be sure to make it larger than it usually would appear.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Imagine other food items that you normally wouldn’t find in a burger.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On your piece of paper, start with gluing a ½ paper plate.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Use green tissue paper for lettuce, brown paper for buns and meats, red paper for tomatoes, yellow paper for cheese, etc.  Don’t forget to add the pickle with the toothpick.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Use markers and colored pencils to add detail to your food items. Use hole punch to add holes to your cheese.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BE CREATIVE.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569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IMG188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581400"/>
            <a:ext cx="3657600" cy="2743200"/>
          </a:xfrm>
          <a:prstGeom prst="rect">
            <a:avLst/>
          </a:prstGeom>
        </p:spPr>
      </p:pic>
      <p:pic>
        <p:nvPicPr>
          <p:cNvPr id="6" name="Picture 5" descr="CIMG188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657600"/>
            <a:ext cx="3556000" cy="266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304800"/>
            <a:ext cx="3556000" cy="2667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10200" y="3048000"/>
            <a:ext cx="297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Raw clay product, sculpted</a:t>
            </a:r>
          </a:p>
        </p:txBody>
      </p:sp>
      <p:pic>
        <p:nvPicPr>
          <p:cNvPr id="12" name="Picture 11" descr="phot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4100" y="-139700"/>
            <a:ext cx="2667000" cy="3556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14400" y="3048000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Sample items to sculpt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430D1F-127B-457A-8811-91D61D0766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23900" y="1257300"/>
            <a:ext cx="6096000" cy="4191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1C202E-16D9-4075-AECB-9D0751A215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33800" y="1219200"/>
            <a:ext cx="6096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655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335</Words>
  <Application>Microsoft Office PowerPoint</Application>
  <PresentationFormat>On-screen Show (4:3)</PresentationFormat>
  <Paragraphs>39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“Hold the Pickle” Burger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Keller (HB Strategy Group)</dc:creator>
  <cp:lastModifiedBy>Shannon Martin</cp:lastModifiedBy>
  <cp:revision>23</cp:revision>
  <cp:lastPrinted>2017-11-06T16:48:46Z</cp:lastPrinted>
  <dcterms:created xsi:type="dcterms:W3CDTF">2013-12-03T05:14:38Z</dcterms:created>
  <dcterms:modified xsi:type="dcterms:W3CDTF">2017-11-06T16:52:26Z</dcterms:modified>
</cp:coreProperties>
</file>