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T3OGWvy7ThW7o61Rsv8OQ==" hashData="fj1ENdngPl5A7o8Z51L/MZxTho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3EB71-AFA7-49F0-A31A-DCB191636A1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3903-2BCB-4065-B4FF-D7789DEE87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3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7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1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0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3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5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1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03903-2BCB-4065-B4FF-D7789DEE87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5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5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6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5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6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5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D080-5433-4086-BB1C-AAE0D2B1EFF8}" type="datetimeFigureOut">
              <a:rPr lang="en-US" smtClean="0"/>
              <a:t>8/30/14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65DD-6947-451F-A71D-31F00C2B55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2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0574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George Seurat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>(SIR-AH)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1859-1891</a:t>
            </a:r>
            <a:br>
              <a:rPr lang="en-US" sz="2800" dirty="0" smtClean="0"/>
            </a:br>
            <a:r>
              <a:rPr lang="en-US" sz="2800" dirty="0" smtClean="0"/>
              <a:t>Born in Paris, France</a:t>
            </a:r>
            <a:endParaRPr lang="en-US" sz="2800" dirty="0"/>
          </a:p>
        </p:txBody>
      </p:sp>
      <p:pic>
        <p:nvPicPr>
          <p:cNvPr id="1026" name="Picture 2" descr="http://www.losal.org/cms/lib7/CA01000497/Centricity/Domain/1055/George_Seur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2098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0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ated Boy With Straw Hat - Georges Seurat - www.georgesseurat.o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-1817" r="299" b="6363"/>
          <a:stretch/>
        </p:blipFill>
        <p:spPr bwMode="auto">
          <a:xfrm>
            <a:off x="1270635" y="0"/>
            <a:ext cx="6602730" cy="52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5562600"/>
            <a:ext cx="8610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George studied art at age 19. He worked to master the art of black and white drawings</a:t>
            </a:r>
            <a:r>
              <a:rPr lang="en-US" sz="3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5383530" y="5269789"/>
            <a:ext cx="24898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“Seated Boy With Straw Hat”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3496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382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He spent </a:t>
            </a:r>
            <a:r>
              <a:rPr lang="en-US" sz="2200" dirty="0" smtClean="0"/>
              <a:t>the year 1883 </a:t>
            </a:r>
            <a:r>
              <a:rPr lang="en-US" sz="2200" dirty="0"/>
              <a:t>on his first major </a:t>
            </a:r>
            <a:r>
              <a:rPr lang="en-US" sz="2200" dirty="0" smtClean="0"/>
              <a:t>painting, “Bathers at Asnieres” (pictured below).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/>
              <a:t>George Seurat was an impressionist painter.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dirty="0" smtClean="0"/>
              <a:t>Impressionists painted impressions of what </a:t>
            </a:r>
            <a:r>
              <a:rPr lang="en-US" sz="2200" dirty="0"/>
              <a:t>they saw and </a:t>
            </a:r>
            <a:r>
              <a:rPr lang="en-US" sz="2200" dirty="0" smtClean="0"/>
              <a:t>felt instead </a:t>
            </a:r>
            <a:r>
              <a:rPr lang="en-US" sz="2200" dirty="0"/>
              <a:t>of things as they really looked. They worked to capture the way the light naturally reflected off of their subjects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" name="Picture 2" descr="http://upload.wikimedia.org/wikipedia/commons/e/eb/Baigneurs_a_Asnie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54" y="2590800"/>
            <a:ext cx="6291092" cy="41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5/5d/Seurat-La_Parade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3" y="165735"/>
            <a:ext cx="3682670" cy="59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86690"/>
            <a:ext cx="457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In 1884, Seurat developed “Pointillism”.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Pointillism is the application of paint in tiny dots across a canvas.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When looked at from a distance, the dots of color blend together making new colors and forming images.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86056" y="6207412"/>
            <a:ext cx="41573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Detail from </a:t>
            </a:r>
            <a:r>
              <a:rPr lang="en-US" sz="1500" dirty="0" smtClean="0"/>
              <a:t>“Circus Sideshow” </a:t>
            </a:r>
          </a:p>
          <a:p>
            <a:pPr algn="ctr"/>
            <a:r>
              <a:rPr lang="en-US" sz="1500" dirty="0" smtClean="0"/>
              <a:t> (</a:t>
            </a:r>
            <a:r>
              <a:rPr lang="en-US" sz="1500" i="1" dirty="0" smtClean="0"/>
              <a:t>“</a:t>
            </a:r>
            <a:r>
              <a:rPr lang="en-US" sz="1500" dirty="0" smtClean="0"/>
              <a:t>Parade de Cirque”), 1889, showing pointillism.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5035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6/67/A_Sunday_on_La_Grande_Jatte,_Georges_Seurat,_18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0" y="152400"/>
            <a:ext cx="7746161" cy="520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" y="5486400"/>
            <a:ext cx="8305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Seurat’s most famous pointillism work was “Sunday Afternoon on the Island of La Grande Jatte” (1886). This painting is 7 feet tall and nearly 10 feet across. It took Seurat nearly 2 years to complete.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4805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en/3/31/Georges_Seurat%2C_1889-90_Chahut%2C_Kr%C3%B6ller-M%C3%BCller_Museum%2C_Otterlo%2C_Netherl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78" y="335280"/>
            <a:ext cx="5160444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00" y="5876389"/>
            <a:ext cx="1415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“Le Chahut”, </a:t>
            </a:r>
          </a:p>
          <a:p>
            <a:pPr algn="ctr"/>
            <a:r>
              <a:rPr lang="en-US" dirty="0" smtClean="0"/>
              <a:t>1889-1890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0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tionalgallery.org.uk/upload/img/seurat-georges-c-face-2-h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33500"/>
            <a:ext cx="476450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9720" y="2151727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say one thing that they learned about George Seurat today?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314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Pointillism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Put your name on the back of your paper.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 a template or sketch a simple picture; like a house, a vase or a person.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Using </a:t>
            </a:r>
            <a:r>
              <a:rPr lang="en-US" dirty="0"/>
              <a:t>Q</a:t>
            </a:r>
            <a:r>
              <a:rPr lang="en-US" dirty="0" smtClean="0"/>
              <a:t>-tips, paint your picture, only using dots.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Paint the dots closely together, blending the colors to give depth and texture to the picture.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Fill the entire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0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.keller\Downloads\Seurat Samp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6664" r="3998" b="4000"/>
          <a:stretch/>
        </p:blipFill>
        <p:spPr bwMode="auto">
          <a:xfrm>
            <a:off x="548640" y="457200"/>
            <a:ext cx="822960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5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289</Words>
  <Application>Microsoft Macintosh PowerPoint</Application>
  <PresentationFormat>On-screen Show (4:3)</PresentationFormat>
  <Paragraphs>30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George Seurat (SIR-AH) 1859-1891 Born in Paris, France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Pointillism Art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Keller (HB Strategy Group)</dc:creator>
  <cp:lastModifiedBy>Chris Keller</cp:lastModifiedBy>
  <cp:revision>25</cp:revision>
  <dcterms:created xsi:type="dcterms:W3CDTF">2013-11-14T23:49:51Z</dcterms:created>
  <dcterms:modified xsi:type="dcterms:W3CDTF">2014-08-30T17:32:54Z</dcterms:modified>
</cp:coreProperties>
</file>