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7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id1AITIBAGSOp3BbtweB5A==" hashData="mzd5nbsjLd+vIbY2Z5Wk8ks2Pf8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13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9353E-6A19-4D76-B5AE-213CB20F5578}" type="datetimeFigureOut">
              <a:rPr lang="en-US" smtClean="0"/>
              <a:t>8/30/14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412A6-8937-40D8-A240-1616BAB46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412A6-8937-40D8-A240-1616BAB46B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34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412A6-8937-40D8-A240-1616BAB46B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5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412A6-8937-40D8-A240-1616BAB46B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28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412A6-8937-40D8-A240-1616BAB46B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76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412A6-8937-40D8-A240-1616BAB46B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18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412A6-8937-40D8-A240-1616BAB46B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79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412A6-8937-40D8-A240-1616BAB46B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08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412A6-8937-40D8-A240-1616BAB46B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2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412A6-8937-40D8-A240-1616BAB46B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41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412A6-8937-40D8-A240-1616BAB46B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0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412A6-8937-40D8-A240-1616BAB46B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61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412A6-8937-40D8-A240-1616BAB46B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13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412A6-8937-40D8-A240-1616BAB46B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48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412A6-8937-40D8-A240-1616BAB46B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91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34F51-2249-46D3-8F15-7F0B614881BE}" type="datetimeFigureOut">
              <a:rPr lang="en-US" smtClean="0"/>
              <a:t>8/30/14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3577-AC73-4A9A-8A84-03AF37572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78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34F51-2249-46D3-8F15-7F0B614881BE}" type="datetimeFigureOut">
              <a:rPr lang="en-US" smtClean="0"/>
              <a:t>8/30/14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3577-AC73-4A9A-8A84-03AF37572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05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34F51-2249-46D3-8F15-7F0B614881BE}" type="datetimeFigureOut">
              <a:rPr lang="en-US" smtClean="0"/>
              <a:t>8/30/14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3577-AC73-4A9A-8A84-03AF37572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8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34F51-2249-46D3-8F15-7F0B614881BE}" type="datetimeFigureOut">
              <a:rPr lang="en-US" smtClean="0"/>
              <a:t>8/30/14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3577-AC73-4A9A-8A84-03AF37572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24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34F51-2249-46D3-8F15-7F0B614881BE}" type="datetimeFigureOut">
              <a:rPr lang="en-US" smtClean="0"/>
              <a:t>8/30/14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3577-AC73-4A9A-8A84-03AF37572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97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34F51-2249-46D3-8F15-7F0B614881BE}" type="datetimeFigureOut">
              <a:rPr lang="en-US" smtClean="0"/>
              <a:t>8/30/14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3577-AC73-4A9A-8A84-03AF37572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6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34F51-2249-46D3-8F15-7F0B614881BE}" type="datetimeFigureOut">
              <a:rPr lang="en-US" smtClean="0"/>
              <a:t>8/30/14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3577-AC73-4A9A-8A84-03AF37572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95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34F51-2249-46D3-8F15-7F0B614881BE}" type="datetimeFigureOut">
              <a:rPr lang="en-US" smtClean="0"/>
              <a:t>8/30/14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3577-AC73-4A9A-8A84-03AF37572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8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34F51-2249-46D3-8F15-7F0B614881BE}" type="datetimeFigureOut">
              <a:rPr lang="en-US" smtClean="0"/>
              <a:t>8/30/14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3577-AC73-4A9A-8A84-03AF37572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90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34F51-2249-46D3-8F15-7F0B614881BE}" type="datetimeFigureOut">
              <a:rPr lang="en-US" smtClean="0"/>
              <a:t>8/30/14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3577-AC73-4A9A-8A84-03AF37572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33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34F51-2249-46D3-8F15-7F0B614881BE}" type="datetimeFigureOut">
              <a:rPr lang="en-US" smtClean="0"/>
              <a:t>8/30/14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3577-AC73-4A9A-8A84-03AF37572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9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34F51-2249-46D3-8F15-7F0B614881BE}" type="datetimeFigureOut">
              <a:rPr lang="en-US" smtClean="0"/>
              <a:t>8/30/14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03577-AC73-4A9A-8A84-03AF37572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7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68531" y="381000"/>
            <a:ext cx="3823069" cy="21336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5000" dirty="0" smtClean="0"/>
              <a:t>Joan Miro</a:t>
            </a:r>
            <a:r>
              <a:rPr lang="en-US" sz="4500" dirty="0" smtClean="0"/>
              <a:t/>
            </a:r>
            <a:br>
              <a:rPr lang="en-US" sz="4500" dirty="0" smtClean="0"/>
            </a:br>
            <a:r>
              <a:rPr lang="en-US" sz="4000" dirty="0" smtClean="0"/>
              <a:t>1893-1983</a:t>
            </a:r>
            <a:br>
              <a:rPr lang="en-US" sz="4000" dirty="0" smtClean="0"/>
            </a:br>
            <a:r>
              <a:rPr lang="en-US" sz="4000" dirty="0" smtClean="0"/>
              <a:t>Barcelona, Spain</a:t>
            </a:r>
            <a:endParaRPr lang="en-US" sz="4000" dirty="0"/>
          </a:p>
        </p:txBody>
      </p:sp>
      <p:pic>
        <p:nvPicPr>
          <p:cNvPr id="1026" name="Picture 2" descr="http://upload.wikimedia.org/wikipedia/commons/5/5c/Portrait_of_Joan_Miro,_Barcelona_1935_June_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2250"/>
            <a:ext cx="5016131" cy="639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915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72418"/>
            <a:ext cx="5362982" cy="537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9983" y="60198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“May 1964”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91583" y="572418"/>
            <a:ext cx="34000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500" dirty="0" smtClean="0"/>
              <a:t>During his lifetime, Miro produced over 2,000 oil paintings, 500 sculptures, 400 ceramics, 5,000 collages/drawings and 3,500 lithographs and etchings.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774049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00200" y="1217238"/>
            <a:ext cx="5943600" cy="55375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 descr="http://uploads0.wikipaintings.org/images/joan-miro(1).jpg!Portra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45" y="1395207"/>
            <a:ext cx="561690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15240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What is one thing that you learned today about Joan Miro?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85927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Dreamlike Art (Surrealism)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Using a black sharpie, draw a line that loops and twists over your paper.</a:t>
            </a:r>
          </a:p>
          <a:p>
            <a:r>
              <a:rPr lang="en-US" dirty="0"/>
              <a:t>Look at your paper and see if you recognize, or imagine anything in your </a:t>
            </a:r>
            <a:r>
              <a:rPr lang="en-US" dirty="0" smtClean="0"/>
              <a:t>design</a:t>
            </a:r>
            <a:r>
              <a:rPr lang="en-US" dirty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You </a:t>
            </a:r>
            <a:r>
              <a:rPr lang="en-US" dirty="0"/>
              <a:t>will add paint color to parts of the loops without </a:t>
            </a:r>
            <a:r>
              <a:rPr lang="en-US" dirty="0" smtClean="0"/>
              <a:t>covering </a:t>
            </a:r>
            <a:r>
              <a:rPr lang="en-US" dirty="0"/>
              <a:t>the whole page in color.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Remember to add very little water to your paper and paints, only enough to make the colors deep and vibrant. </a:t>
            </a:r>
          </a:p>
        </p:txBody>
      </p:sp>
    </p:spTree>
    <p:extLst>
      <p:ext uri="{BB962C8B-B14F-4D97-AF65-F5344CB8AC3E}">
        <p14:creationId xmlns:p14="http://schemas.microsoft.com/office/powerpoint/2010/main" val="3735542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701" y="266700"/>
            <a:ext cx="4744599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06741" y="5655509"/>
            <a:ext cx="2047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(Example using oil pastels instead of watercolor paints.)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570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ris.keller\Pictures\DSC_588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84" t="3156" r="10438" b="3635"/>
          <a:stretch/>
        </p:blipFill>
        <p:spPr bwMode="auto">
          <a:xfrm rot="5400000">
            <a:off x="1351658" y="987773"/>
            <a:ext cx="6440684" cy="488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86600" y="5791200"/>
            <a:ext cx="1981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Example done in watercolors by an adult.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154171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6200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52578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Joan Miro was a Spanish painter…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68741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arm3.staticflickr.com/2688/5829081627_ef9e4d724c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7" y="1371600"/>
            <a:ext cx="5915025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381000"/>
            <a:ext cx="304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/>
              <a:t>a</a:t>
            </a:r>
            <a:r>
              <a:rPr lang="en-US" sz="5000" dirty="0" smtClean="0"/>
              <a:t> sculptor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779075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0" y="457200"/>
            <a:ext cx="381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/>
              <a:t>a</a:t>
            </a:r>
            <a:r>
              <a:rPr lang="en-US" sz="5000" dirty="0" smtClean="0"/>
              <a:t>nd ceramist.</a:t>
            </a:r>
            <a:endParaRPr lang="en-US" sz="5000" dirty="0"/>
          </a:p>
        </p:txBody>
      </p:sp>
      <p:pic>
        <p:nvPicPr>
          <p:cNvPr id="5122" name="Picture 2" descr="http://farm4.staticflickr.com/3053/3251156094_a3b66133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4369918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090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365" y="304800"/>
            <a:ext cx="3810000" cy="694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500" dirty="0" smtClean="0"/>
              <a:t>He was a Surrealist Artist.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500" dirty="0" smtClean="0"/>
              <a:t>Surrealist artists </a:t>
            </a:r>
            <a:r>
              <a:rPr lang="en-US" sz="2500" dirty="0"/>
              <a:t>wanted to free their minds of rational </a:t>
            </a:r>
            <a:r>
              <a:rPr lang="en-US" sz="2500" dirty="0" smtClean="0"/>
              <a:t>thought.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500" dirty="0" smtClean="0"/>
              <a:t>Their paintings look like a dream; pairing a real-life creature in an unnatural state. (Such as in, “Woman </a:t>
            </a:r>
            <a:r>
              <a:rPr lang="en-US" sz="2500" dirty="0"/>
              <a:t>i</a:t>
            </a:r>
            <a:r>
              <a:rPr lang="en-US" sz="2500" dirty="0" smtClean="0"/>
              <a:t>n Front of Sun”.)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500" dirty="0" smtClean="0"/>
              <a:t>Some works just contained imaginary creatures.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5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500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597" y="228600"/>
            <a:ext cx="4732615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80122" y="6472177"/>
            <a:ext cx="273301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“Woman in Front of Sun”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444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93759"/>
            <a:ext cx="4762500" cy="622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19600" y="6415376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“Le Coq” (The Rooster)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039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232" y="381000"/>
            <a:ext cx="4681537" cy="593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50569" y="631523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“Hand Catching a Bird”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69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18" y="152400"/>
            <a:ext cx="8277164" cy="5775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91400" y="5558689"/>
            <a:ext cx="1314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“Obra”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35491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595313"/>
            <a:ext cx="7105650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00800" y="6285837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“Swallow Love”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352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252</Words>
  <Application>Microsoft Macintosh PowerPoint</Application>
  <PresentationFormat>On-screen Show (4:3)</PresentationFormat>
  <Paragraphs>37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Joan Miro 1893-1983 Barcelona, Spain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Dreamlike Art (Surrealism)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Keller (HB Strategy Group)</dc:creator>
  <cp:lastModifiedBy>Chris Keller</cp:lastModifiedBy>
  <cp:revision>15</cp:revision>
  <dcterms:created xsi:type="dcterms:W3CDTF">2013-10-21T03:00:40Z</dcterms:created>
  <dcterms:modified xsi:type="dcterms:W3CDTF">2014-08-30T17:53:24Z</dcterms:modified>
</cp:coreProperties>
</file>