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2ZwkBCgYEGnxAG3vW3adpg==" hashData="BVevcYaO1xI2ob/oA1qVBWL4xk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E1500-9E31-414A-8444-0E8DC1E4661C}" type="datetimeFigureOut">
              <a:rPr lang="en-US" smtClean="0"/>
              <a:t>8/30/14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E451-5769-4A5B-B99C-15690782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4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E451-5769-4A5B-B99C-1569078299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8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E451-5769-4A5B-B99C-1569078299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E451-5769-4A5B-B99C-1569078299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E451-5769-4A5B-B99C-1569078299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8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E451-5769-4A5B-B99C-1569078299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0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E451-5769-4A5B-B99C-1569078299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E451-5769-4A5B-B99C-1569078299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8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E451-5769-4A5B-B99C-1569078299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8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E451-5769-4A5B-B99C-1569078299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4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E451-5769-4A5B-B99C-1569078299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9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2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0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4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9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3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4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3CB27-24F4-4A52-83BA-590FF9ABDEFE}" type="datetimeFigureOut">
              <a:rPr lang="en-US" smtClean="0"/>
              <a:t>8/30/14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2E12-490E-4984-A4CB-6ED124F4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1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 Rothko</a:t>
            </a:r>
            <a:r>
              <a:rPr lang="en-US" sz="3900" dirty="0" smtClean="0"/>
              <a:t/>
            </a:r>
            <a:br>
              <a:rPr lang="en-US" sz="3900" dirty="0" smtClean="0"/>
            </a:br>
            <a:r>
              <a:rPr lang="en-US" sz="3300" dirty="0" smtClean="0"/>
              <a:t>1903-1970</a:t>
            </a:r>
            <a:br>
              <a:rPr lang="en-US" sz="3300" dirty="0" smtClean="0"/>
            </a:br>
            <a:endParaRPr lang="en-US" sz="3300" dirty="0"/>
          </a:p>
        </p:txBody>
      </p:sp>
      <p:pic>
        <p:nvPicPr>
          <p:cNvPr id="1028" name="Picture 4" descr="http://eaobjets.files.wordpress.com/2008/06/sel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78689"/>
            <a:ext cx="35814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2100" y="5664135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Born in Russia and moved to America when he was 10 years old.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2760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.keller\Downloads\DSC06256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1108" r="10844" b="4670"/>
          <a:stretch/>
        </p:blipFill>
        <p:spPr bwMode="auto">
          <a:xfrm>
            <a:off x="1280160" y="685800"/>
            <a:ext cx="658368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5791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Cool Color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2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54181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Rothko is an “Abstract Expressionist” </a:t>
            </a:r>
            <a:r>
              <a:rPr lang="en-US" dirty="0" smtClean="0"/>
              <a:t>artist.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Abstract </a:t>
            </a:r>
            <a:r>
              <a:rPr lang="en-US" dirty="0"/>
              <a:t>art does not need to look like anything real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dirty="0"/>
              <a:t>It shows or creates emotion, feeling and ideas through color or shape.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762000"/>
            <a:ext cx="3810000" cy="554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74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Rothko Multiform</a:t>
            </a:r>
            <a:br>
              <a:rPr lang="en-US" dirty="0" smtClean="0"/>
            </a:br>
            <a:r>
              <a:rPr lang="en-US" sz="3300" dirty="0" smtClean="0"/>
              <a:t>These have multiples of the same shape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3425"/>
            <a:ext cx="3520592" cy="46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farm4.staticflickr.com/3115/3143932641_f65d16ae46_z.jpg?zz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733800" cy="46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5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dn.pjmedia.com/lifestyle/files/2012/09/mark-rothko-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3" y="1255509"/>
            <a:ext cx="2027610" cy="24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farm4.staticflickr.com/3115/3143932641_f65d16ae46_z.jpg?zz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207519"/>
            <a:ext cx="1962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media-cache-ec0.pinimg.com/236x/70/e6/e2/70e6e25ac9d545a5b0c0f0496edeef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4207519"/>
            <a:ext cx="2056397" cy="24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uploads6.wikipaintings.org/images/mark-rothko/untitled-yellow-red-and-blue-19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35801"/>
            <a:ext cx="1980548" cy="237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45556"/>
            <a:ext cx="2179776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1255509"/>
            <a:ext cx="64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Which </a:t>
            </a:r>
            <a:r>
              <a:rPr lang="en-US" sz="3000" dirty="0"/>
              <a:t>picture looks like a sunset? </a:t>
            </a:r>
            <a:endParaRPr lang="en-US" sz="3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Which </a:t>
            </a:r>
            <a:r>
              <a:rPr lang="en-US" sz="3000" dirty="0"/>
              <a:t>picture looks like a thunderstorm? </a:t>
            </a:r>
            <a:endParaRPr lang="en-US" sz="3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How </a:t>
            </a:r>
            <a:r>
              <a:rPr lang="en-US" sz="3000" dirty="0"/>
              <a:t>do these paintings make you feel?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100" y="152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Paintings: Untitled 13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470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http://artblart.files.wordpress.com/2011/04/rothko_5_22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02539"/>
            <a:ext cx="1853244" cy="20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24.media.tumblr.com/3b1343269c9349169827cc8bc76fcca7/tumblr_mr6dd3WzvT1qdu9ujo1_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53017"/>
            <a:ext cx="1781151" cy="22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://farm3.static.flickr.com/2682/4263219272_4af13ff0f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87" y="4453017"/>
            <a:ext cx="1709137" cy="22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://cache2.allpostersimages.com/p/MED/51/5138/7DOEG00Z/posters/mark-rothko-untitled-c-19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5479"/>
            <a:ext cx="1484232" cy="22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/>
              <a:t>Some </a:t>
            </a:r>
            <a:r>
              <a:rPr lang="en-US" sz="3000" dirty="0"/>
              <a:t>colors are “warm” and some colors are “cool”. </a:t>
            </a:r>
            <a:endParaRPr lang="en-US" sz="30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/>
              <a:t>Warm </a:t>
            </a:r>
            <a:r>
              <a:rPr lang="en-US" sz="3000" dirty="0"/>
              <a:t>colors are associated with fire, heat, sun, and warmer </a:t>
            </a:r>
            <a:r>
              <a:rPr lang="en-US" sz="3000" dirty="0" smtClean="0"/>
              <a:t>temperatures.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500" dirty="0" smtClean="0"/>
              <a:t>Yellow</a:t>
            </a:r>
            <a:r>
              <a:rPr lang="en-US" sz="2500" dirty="0"/>
              <a:t>, red and orange </a:t>
            </a:r>
            <a:endParaRPr lang="en-US" sz="25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/>
              <a:t>Cool </a:t>
            </a:r>
            <a:r>
              <a:rPr lang="en-US" sz="3000" dirty="0"/>
              <a:t>colors are associated with water, sky, ice, and cool temperatures. </a:t>
            </a:r>
            <a:r>
              <a:rPr lang="en-US" sz="3000" dirty="0" smtClean="0"/>
              <a:t>–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500" dirty="0" smtClean="0"/>
              <a:t>Blue</a:t>
            </a:r>
            <a:r>
              <a:rPr lang="en-US" sz="2500" dirty="0"/>
              <a:t>, green, and gray </a:t>
            </a:r>
          </a:p>
        </p:txBody>
      </p:sp>
    </p:spTree>
    <p:extLst>
      <p:ext uri="{BB962C8B-B14F-4D97-AF65-F5344CB8AC3E}">
        <p14:creationId xmlns:p14="http://schemas.microsoft.com/office/powerpoint/2010/main" val="409385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91" y="1600200"/>
            <a:ext cx="4648200" cy="489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52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Color Wheel with warm and cool colors</a:t>
            </a:r>
          </a:p>
        </p:txBody>
      </p:sp>
    </p:spTree>
    <p:extLst>
      <p:ext uri="{BB962C8B-B14F-4D97-AF65-F5344CB8AC3E}">
        <p14:creationId xmlns:p14="http://schemas.microsoft.com/office/powerpoint/2010/main" val="208286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0681"/>
            <a:ext cx="4813621" cy="534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0449" y="770681"/>
            <a:ext cx="4025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/>
              <a:t>What is one thing that you learned about Mark Rothko today?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85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Making Abstract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</a:t>
            </a:r>
            <a:r>
              <a:rPr lang="en-US" dirty="0"/>
              <a:t>on a paint </a:t>
            </a:r>
            <a:r>
              <a:rPr lang="en-US" dirty="0" smtClean="0"/>
              <a:t>shirt.</a:t>
            </a:r>
          </a:p>
          <a:p>
            <a:r>
              <a:rPr lang="en-US" dirty="0" smtClean="0"/>
              <a:t>Put </a:t>
            </a:r>
            <a:r>
              <a:rPr lang="en-US" dirty="0"/>
              <a:t>your name on the back of your </a:t>
            </a:r>
            <a:r>
              <a:rPr lang="en-US" dirty="0" smtClean="0"/>
              <a:t>paper.</a:t>
            </a:r>
          </a:p>
          <a:p>
            <a:r>
              <a:rPr lang="en-US" dirty="0" smtClean="0"/>
              <a:t>Make </a:t>
            </a:r>
            <a:r>
              <a:rPr lang="en-US" dirty="0"/>
              <a:t>two paintings: one using warm colors </a:t>
            </a:r>
            <a:r>
              <a:rPr lang="en-US" dirty="0" smtClean="0"/>
              <a:t>and one </a:t>
            </a:r>
            <a:r>
              <a:rPr lang="en-US" dirty="0"/>
              <a:t>using cool </a:t>
            </a:r>
            <a:r>
              <a:rPr lang="en-US" dirty="0" smtClean="0"/>
              <a:t>colors.</a:t>
            </a:r>
          </a:p>
          <a:p>
            <a:r>
              <a:rPr lang="en-US" dirty="0" smtClean="0"/>
              <a:t>Use </a:t>
            </a:r>
            <a:r>
              <a:rPr lang="en-US" dirty="0"/>
              <a:t>the brush and paint a rectangle at the </a:t>
            </a:r>
            <a:r>
              <a:rPr lang="en-US" dirty="0" smtClean="0"/>
              <a:t>top of </a:t>
            </a:r>
            <a:r>
              <a:rPr lang="en-US" dirty="0"/>
              <a:t>your </a:t>
            </a:r>
            <a:r>
              <a:rPr lang="en-US" dirty="0" smtClean="0"/>
              <a:t>paper.</a:t>
            </a:r>
          </a:p>
          <a:p>
            <a:r>
              <a:rPr lang="en-US" dirty="0" smtClean="0"/>
              <a:t>Paint </a:t>
            </a:r>
            <a:r>
              <a:rPr lang="en-US" dirty="0"/>
              <a:t>another small, thin rectangle. </a:t>
            </a:r>
            <a:endParaRPr lang="en-US" dirty="0" smtClean="0"/>
          </a:p>
          <a:p>
            <a:r>
              <a:rPr lang="en-US" dirty="0" smtClean="0"/>
              <a:t>Paint </a:t>
            </a:r>
            <a:r>
              <a:rPr lang="en-US" dirty="0"/>
              <a:t>a third rectangle on the bottom. </a:t>
            </a:r>
          </a:p>
        </p:txBody>
      </p:sp>
    </p:spTree>
    <p:extLst>
      <p:ext uri="{BB962C8B-B14F-4D97-AF65-F5344CB8AC3E}">
        <p14:creationId xmlns:p14="http://schemas.microsoft.com/office/powerpoint/2010/main" val="54809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.keller\Downloads\Warm Color Rothk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6" t="15036" r="18001" b="3185"/>
          <a:stretch/>
        </p:blipFill>
        <p:spPr bwMode="auto">
          <a:xfrm>
            <a:off x="874644" y="171691"/>
            <a:ext cx="73947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594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Warm Color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7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233</Words>
  <Application>Microsoft Macintosh PowerPoint</Application>
  <PresentationFormat>On-screen Show (4:3)</PresentationFormat>
  <Paragraphs>36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Mark Rothko 1903-1970 </vt:lpstr>
      <vt:lpstr>PowerPoint Presentation</vt:lpstr>
      <vt:lpstr>Rothko Multiform These have multiples of the same shape.</vt:lpstr>
      <vt:lpstr>PowerPoint Presentation</vt:lpstr>
      <vt:lpstr>PowerPoint Presentation</vt:lpstr>
      <vt:lpstr>PowerPoint Presentation</vt:lpstr>
      <vt:lpstr>PowerPoint Presentation</vt:lpstr>
      <vt:lpstr> Making Abstract Art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Keller (HB Strategy Group)</dc:creator>
  <cp:lastModifiedBy>Chris Keller</cp:lastModifiedBy>
  <cp:revision>19</cp:revision>
  <dcterms:created xsi:type="dcterms:W3CDTF">2013-10-02T18:33:10Z</dcterms:created>
  <dcterms:modified xsi:type="dcterms:W3CDTF">2014-08-30T16:26:06Z</dcterms:modified>
</cp:coreProperties>
</file>