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9" r:id="rId9"/>
    <p:sldId id="264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F2LAq3n9ddaCxbv3Iv/Z1w==" hashData="q6zCYWrx5ITV7hiZoirU9LqfIKg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2848" y="-1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1DC4B-F47D-4CAC-A510-5046E3519602}" type="datetimeFigureOut">
              <a:rPr lang="en-US" smtClean="0"/>
              <a:t>9/11/14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92907-D080-435F-B57B-54D25C9B5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09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92907-D080-435F-B57B-54D25C9B51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44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92907-D080-435F-B57B-54D25C9B51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08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92907-D080-435F-B57B-54D25C9B51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1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92907-D080-435F-B57B-54D25C9B51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37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92907-D080-435F-B57B-54D25C9B51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47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92907-D080-435F-B57B-54D25C9B51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93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92907-D080-435F-B57B-54D25C9B51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96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92907-D080-435F-B57B-54D25C9B51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95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92907-D080-435F-B57B-54D25C9B51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13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92907-D080-435F-B57B-54D25C9B51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93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8CF5-8F42-4BF4-9D9E-704741EB9DEB}" type="datetimeFigureOut">
              <a:rPr lang="en-US" smtClean="0"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AEA0-8E07-4C3D-A951-7F72604EA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25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8CF5-8F42-4BF4-9D9E-704741EB9DEB}" type="datetimeFigureOut">
              <a:rPr lang="en-US" smtClean="0"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AEA0-8E07-4C3D-A951-7F72604EA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8CF5-8F42-4BF4-9D9E-704741EB9DEB}" type="datetimeFigureOut">
              <a:rPr lang="en-US" smtClean="0"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AEA0-8E07-4C3D-A951-7F72604EA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39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8CF5-8F42-4BF4-9D9E-704741EB9DEB}" type="datetimeFigureOut">
              <a:rPr lang="en-US" smtClean="0"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AEA0-8E07-4C3D-A951-7F72604EA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75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8CF5-8F42-4BF4-9D9E-704741EB9DEB}" type="datetimeFigureOut">
              <a:rPr lang="en-US" smtClean="0"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AEA0-8E07-4C3D-A951-7F72604EA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88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8CF5-8F42-4BF4-9D9E-704741EB9DEB}" type="datetimeFigureOut">
              <a:rPr lang="en-US" smtClean="0"/>
              <a:t>9/11/14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AEA0-8E07-4C3D-A951-7F72604EA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97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8CF5-8F42-4BF4-9D9E-704741EB9DEB}" type="datetimeFigureOut">
              <a:rPr lang="en-US" smtClean="0"/>
              <a:t>9/11/14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AEA0-8E07-4C3D-A951-7F72604EA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07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8CF5-8F42-4BF4-9D9E-704741EB9DEB}" type="datetimeFigureOut">
              <a:rPr lang="en-US" smtClean="0"/>
              <a:t>9/11/14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AEA0-8E07-4C3D-A951-7F72604EA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8CF5-8F42-4BF4-9D9E-704741EB9DEB}" type="datetimeFigureOut">
              <a:rPr lang="en-US" smtClean="0"/>
              <a:t>9/11/14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AEA0-8E07-4C3D-A951-7F72604EA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5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8CF5-8F42-4BF4-9D9E-704741EB9DEB}" type="datetimeFigureOut">
              <a:rPr lang="en-US" smtClean="0"/>
              <a:t>9/11/14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AEA0-8E07-4C3D-A951-7F72604EA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00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8CF5-8F42-4BF4-9D9E-704741EB9DEB}" type="datetimeFigureOut">
              <a:rPr lang="en-US" smtClean="0"/>
              <a:t>9/11/14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AEA0-8E07-4C3D-A951-7F72604EA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3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88CF5-8F42-4BF4-9D9E-704741EB9DEB}" type="datetimeFigureOut">
              <a:rPr lang="en-US" smtClean="0"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6AEA0-8E07-4C3D-A951-7F72604EA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2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0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Rosa Bonheur</a:t>
            </a:r>
            <a:br>
              <a:rPr lang="en-US" dirty="0" smtClean="0"/>
            </a:br>
            <a:r>
              <a:rPr lang="en-US" sz="2500" dirty="0" smtClean="0"/>
              <a:t>(</a:t>
            </a:r>
            <a:r>
              <a:rPr lang="en-US" sz="2500" dirty="0" smtClean="0"/>
              <a:t>BAHN-ER</a:t>
            </a:r>
            <a:r>
              <a:rPr lang="en-US" sz="2500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1822-1899</a:t>
            </a:r>
            <a:br>
              <a:rPr lang="en-US" sz="2800" dirty="0" smtClean="0"/>
            </a:br>
            <a:r>
              <a:rPr lang="en-US" sz="2800" dirty="0" smtClean="0"/>
              <a:t>Born in Bordeaux, France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1026" name="Picture 2" descr="http://systhome.free.fr/images/portrait_rosa_bonheur_T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590" y="2057400"/>
            <a:ext cx="3733799" cy="454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408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freefever.com/stock/a-cat-face-is-like-an-angel-so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9" y="76200"/>
            <a:ext cx="428658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vernonanimalcare.com/wp-content/uploads/2013/07/cat_fa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110" y="76201"/>
            <a:ext cx="432757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pload.wikimedia.org/wikipedia/commons/c/c7/Domestic_shorthaired_cat_fa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9" y="3657600"/>
            <a:ext cx="4684035" cy="311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90025" y="4015576"/>
            <a:ext cx="401168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*Sample coloring of cats. Notice where the darker colors are and the lighter colors. White or a lighter color often goes around the eyes to highlight the eyes.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331461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Study of a cow by Rosa Bonhe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5" y="685800"/>
            <a:ext cx="393191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32559" y="632460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“Study of a Cow”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74238"/>
            <a:ext cx="41910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500" dirty="0" smtClean="0"/>
              <a:t>Rosa Bonheur’s father was an artist and her mother a music teacher.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500" dirty="0" smtClean="0"/>
              <a:t>Her father gave her and her siblings art lessons. They all became artists.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500" dirty="0" smtClean="0"/>
              <a:t>Her family kept some small barnyard animals on their semi-rural property outside of Paris</a:t>
            </a:r>
            <a:r>
              <a:rPr lang="en-US" dirty="0" smtClean="0"/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500" dirty="0" smtClean="0"/>
              <a:t>According to family records, Rosa had trouble learning to read, so her mother helped her learn by drawing an animal for every letter of the alphabet.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6908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heep and a Lam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12" y="152403"/>
            <a:ext cx="5105400" cy="390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4811" y="4267201"/>
            <a:ext cx="88392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She became a “realist” artist. Realist artists attempted to draw things accurately according to what they saw or felt.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She became known as one of the most faithful “animalieres” (painter of animals) and even sculpted animals in bronze.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85615" y="1524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“Sheep and a Lamb”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817267" y="1808321"/>
            <a:ext cx="31779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Rosa gained a love of drawing animals through her alphabet studies.</a:t>
            </a:r>
          </a:p>
        </p:txBody>
      </p:sp>
    </p:spTree>
    <p:extLst>
      <p:ext uri="{BB962C8B-B14F-4D97-AF65-F5344CB8AC3E}">
        <p14:creationId xmlns:p14="http://schemas.microsoft.com/office/powerpoint/2010/main" val="589632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loughing in the Nivernais, Fr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80" y="2209800"/>
            <a:ext cx="8223849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0999" y="381000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Rosa gained instant popularity after she completed her commissioned painting, “Ploughing in the Nivernais”, in 1849 (below). </a:t>
            </a:r>
          </a:p>
        </p:txBody>
      </p:sp>
    </p:spTree>
    <p:extLst>
      <p:ext uri="{BB962C8B-B14F-4D97-AF65-F5344CB8AC3E}">
        <p14:creationId xmlns:p14="http://schemas.microsoft.com/office/powerpoint/2010/main" val="3934010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chef.bbci.co.uk/arts/yourpaintings/images/paintings/ng/slide/ng_ng_ng621_slid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3"/>
            <a:ext cx="8269941" cy="388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199" y="4495800"/>
            <a:ext cx="82699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Her most famous work was “Horse Fair”, (above) completed in 1855, which measured eight feet high by sixteen feet wide.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64295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343540"/>
            <a:ext cx="4114800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500" dirty="0" smtClean="0"/>
              <a:t>Part of Rosa Bonheur’s legacy is her contribution to helping female artist have more equality with male artists.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500" dirty="0" smtClean="0"/>
              <a:t>Women were not seen wearing men’s clothing such as overalls, but Rosa got special permission to wear them because they were more practical for being around animals.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500" dirty="0" smtClean="0"/>
              <a:t>She also received honors that had previously only been awarded to men.</a:t>
            </a:r>
            <a:endParaRPr lang="en-US" sz="2500" dirty="0"/>
          </a:p>
        </p:txBody>
      </p:sp>
      <p:pic>
        <p:nvPicPr>
          <p:cNvPr id="7170" name="Picture 2" descr="Brizo, A Shepherd's D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5" y="762000"/>
            <a:ext cx="4402511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72556" y="6100483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“Brizo, A Shepherd’s Dog”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88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Rosa Bonheur with Bull , by E L Dubuf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75" y="228600"/>
            <a:ext cx="459566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3000" y="228602"/>
            <a:ext cx="403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is one thing that you learned today about Rosa Bonheur?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89189" y="6400801"/>
            <a:ext cx="3326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Portrait of Rosa Bonheur, 1857.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002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524" y="1066800"/>
            <a:ext cx="8839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Fold </a:t>
            </a:r>
            <a:r>
              <a:rPr lang="en-US" sz="2000" dirty="0" smtClean="0"/>
              <a:t>your paper (with the left side of a cat’s face) in </a:t>
            </a:r>
            <a:r>
              <a:rPr lang="en-US" sz="2000" dirty="0"/>
              <a:t>half </a:t>
            </a:r>
            <a:r>
              <a:rPr lang="en-US" sz="2000" dirty="0" smtClean="0"/>
              <a:t>twice making four boxes.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Draw the right side of your cat’s face.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/>
              <a:t>Take your time. Notice the four boxes and what part of the cat’s face is in which box. Notice the face shape.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Add texture (fur) and shading to your cat using either pencil or different colors of colored pencils.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/>
              <a:t>If you choose colored pencils, make sure to use a light and dark tone of a color to show the light and dark spots on the cat’s face. Leave a few spots white to highlight the cat’s face.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/>
              <a:t>Draw your texture lines (cat fur) radiating away </a:t>
            </a:r>
            <a:r>
              <a:rPr lang="en-US" sz="2000" dirty="0"/>
              <a:t>from the face, just </a:t>
            </a:r>
            <a:r>
              <a:rPr lang="en-US" sz="2000" dirty="0" smtClean="0"/>
              <a:t>like real cat’s fur. These </a:t>
            </a:r>
            <a:r>
              <a:rPr lang="en-US" sz="2000" dirty="0"/>
              <a:t>kind of lines are called hatch marks; parallel lines drawn closely together to show texture and </a:t>
            </a:r>
            <a:r>
              <a:rPr lang="en-US" sz="2000" dirty="0" smtClean="0"/>
              <a:t>shading.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/>
              <a:t>Shade the dark </a:t>
            </a:r>
            <a:r>
              <a:rPr lang="en-US" sz="2000" dirty="0"/>
              <a:t>areas of the </a:t>
            </a:r>
            <a:r>
              <a:rPr lang="en-US" sz="2000" dirty="0" smtClean="0"/>
              <a:t>face </a:t>
            </a:r>
            <a:r>
              <a:rPr lang="en-US" sz="2000" dirty="0"/>
              <a:t>last, colored heavily with a standard </a:t>
            </a:r>
            <a:r>
              <a:rPr lang="en-US" sz="2000" dirty="0" smtClean="0"/>
              <a:t>pencil/colored pencil </a:t>
            </a:r>
            <a:r>
              <a:rPr lang="en-US" sz="2000" dirty="0"/>
              <a:t>to make the darkest </a:t>
            </a:r>
            <a:r>
              <a:rPr lang="en-US" sz="2000" dirty="0" smtClean="0"/>
              <a:t>gray or color tone possible.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987"/>
            <a:ext cx="8229600" cy="894413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How to Draw a Cat</a:t>
            </a:r>
            <a:br>
              <a:rPr lang="en-US" sz="3600" dirty="0" smtClean="0"/>
            </a:br>
            <a:r>
              <a:rPr lang="en-US" sz="2500" dirty="0" smtClean="0"/>
              <a:t>(Using symmetry and shading)</a:t>
            </a:r>
            <a:endParaRPr lang="en-US" sz="2500" dirty="0"/>
          </a:p>
        </p:txBody>
      </p:sp>
      <p:sp>
        <p:nvSpPr>
          <p:cNvPr id="5" name="TextBox 4"/>
          <p:cNvSpPr txBox="1"/>
          <p:nvPr/>
        </p:nvSpPr>
        <p:spPr>
          <a:xfrm>
            <a:off x="6539345" y="6446549"/>
            <a:ext cx="3625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Example from artprojectsforkids.org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0636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1.bp.blogspot.com/-Qzy52zbBoxI/UBTGLg_0tbI/AAAAAAAAHyc/-3JCpsbm46Y/s1600/cat-sketch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48" y="0"/>
            <a:ext cx="7355513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7078174" y="3609201"/>
            <a:ext cx="362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from artprojectsforkids.org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030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1974</TotalTime>
  <Words>482</Words>
  <Application>Microsoft Macintosh PowerPoint</Application>
  <PresentationFormat>On-screen Show (4:3)</PresentationFormat>
  <Paragraphs>39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Rosa Bonheur (BAHN-ER) 1822-1899 Born in Bordeaux, France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Draw a Cat (Using symmetry and shading)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Rosa Bonheur 1822-1899 Born in Bordeaux, France</dc:title>
  <dc:creator>Chris Keller (HB Strategy Group)</dc:creator>
  <cp:lastModifiedBy>Chris Keller</cp:lastModifiedBy>
  <cp:revision>36</cp:revision>
  <cp:lastPrinted>2013-12-02T01:45:24Z</cp:lastPrinted>
  <dcterms:created xsi:type="dcterms:W3CDTF">2013-11-30T18:18:13Z</dcterms:created>
  <dcterms:modified xsi:type="dcterms:W3CDTF">2014-09-12T03:08:01Z</dcterms:modified>
</cp:coreProperties>
</file>