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8" r:id="rId4"/>
    <p:sldId id="261" r:id="rId5"/>
    <p:sldId id="270" r:id="rId6"/>
    <p:sldId id="260" r:id="rId7"/>
    <p:sldId id="265" r:id="rId8"/>
    <p:sldId id="263" r:id="rId9"/>
    <p:sldId id="272" r:id="rId10"/>
    <p:sldId id="27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19396sc2AzXY3Gq9npurw==" hashData="E2iX+t0uYq+u7CM70HRbDKOfqD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216" y="-1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938D6-09B8-447D-90BC-83A312DCE549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D1CD-C4CB-40ED-ACE8-72E8934E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7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8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4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7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5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6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3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3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3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D1CD-C4CB-40ED-ACE8-72E8934E15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2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3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2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6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7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9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4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2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9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CD5B-355C-4DB8-AAFC-471C0C1ED8A3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C8D7-D19A-4EBB-954C-A1FF87457F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57200"/>
            <a:ext cx="4648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Wassily Kandinsky</a:t>
            </a:r>
            <a:br>
              <a:rPr lang="en-US" dirty="0" smtClean="0"/>
            </a:br>
            <a:r>
              <a:rPr lang="en-US" sz="3000" dirty="0" smtClean="0"/>
              <a:t>1866-1944</a:t>
            </a:r>
            <a:br>
              <a:rPr lang="en-US" sz="3000" dirty="0" smtClean="0"/>
            </a:br>
            <a:r>
              <a:rPr lang="en-US" sz="3000" dirty="0" smtClean="0"/>
              <a:t>Born in Moscow, Russia</a:t>
            </a:r>
            <a:br>
              <a:rPr lang="en-US" sz="3000" dirty="0" smtClean="0"/>
            </a:br>
            <a:r>
              <a:rPr lang="en-US" sz="3000" dirty="0" smtClean="0"/>
              <a:t>Died in France</a:t>
            </a:r>
            <a:endParaRPr lang="en-US" sz="3000" dirty="0"/>
          </a:p>
        </p:txBody>
      </p:sp>
      <p:pic>
        <p:nvPicPr>
          <p:cNvPr id="1026" name="Picture 2" descr="http://upload.wikimedia.org/wikipedia/commons/8/8a/Vassily-Kandinsk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962400" cy="63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84" y="71527"/>
            <a:ext cx="8382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Kandinsky Circles</a:t>
            </a:r>
          </a:p>
          <a:p>
            <a:endParaRPr lang="en-US" sz="25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/>
              <a:t>Write your name on the back of your paper.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/>
              <a:t>Trace </a:t>
            </a:r>
            <a:r>
              <a:rPr lang="en-US" sz="3000" dirty="0"/>
              <a:t>and cut out </a:t>
            </a:r>
            <a:r>
              <a:rPr lang="en-US" sz="3000" dirty="0" smtClean="0"/>
              <a:t>circles with construction paper. </a:t>
            </a:r>
            <a:r>
              <a:rPr lang="en-US" sz="3000" dirty="0"/>
              <a:t>They do not need to be perfect circles.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Make some circles big and others small.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Glue your different circles to each other.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Trace some of your circles with oil pastels.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Repeat your </a:t>
            </a:r>
            <a:r>
              <a:rPr lang="en-US" sz="3000" dirty="0" smtClean="0"/>
              <a:t>design in a box like grid </a:t>
            </a:r>
            <a:r>
              <a:rPr lang="en-US" sz="3000" dirty="0"/>
              <a:t>or </a:t>
            </a:r>
            <a:r>
              <a:rPr lang="en-US" sz="3000" dirty="0" smtClean="0"/>
              <a:t>place your  </a:t>
            </a:r>
            <a:r>
              <a:rPr lang="en-US" sz="3000" dirty="0"/>
              <a:t>circles </a:t>
            </a:r>
            <a:r>
              <a:rPr lang="en-US" sz="3000" dirty="0" smtClean="0"/>
              <a:t>randomly on the page.</a:t>
            </a:r>
            <a:endParaRPr lang="en-US" sz="3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Try to fill the space with </a:t>
            </a:r>
            <a:r>
              <a:rPr lang="en-US" sz="3000" dirty="0" smtClean="0"/>
              <a:t>circles, </a:t>
            </a:r>
            <a:r>
              <a:rPr lang="en-US" sz="3000" dirty="0"/>
              <a:t>drawings of circles, or background color to hide the white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9310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1nMH9mDArfw/T40VYGLhlzI/AAAAAAAAGk0/N_CtevzdHe4/s1600/Kandinsky+tree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3" y="-3313"/>
            <a:ext cx="3933999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ABEaCdUldI0/UAS08FKrtrI/AAAAAAAADHc/Qp2uF7NHJW0/s320/Kandinsky+Circles+P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60075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pesart.files.wordpress.com/2011/05/may23-0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6" y="249819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9660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These are different types of “Kandinsky Circles” art projects you can choose from. You can also place your circles randomly on a sheet of black construction paper to model after the art on slide #7.  You can use construction paper, markers, oil pastels or even crayon!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015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297668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Wassily Kandinsky took music and art lessons as a child in Russia, but did not become a professional artist until he was 30 years old.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He gave up his job as a law professor and moved to Germany to study art.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i="1" dirty="0"/>
          </a:p>
        </p:txBody>
      </p:sp>
      <p:pic>
        <p:nvPicPr>
          <p:cNvPr id="8" name="Picture 2" descr="File:Kandinsky W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6584"/>
            <a:ext cx="6019800" cy="40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Wassily Kandinsky - Munich-Schwabing with the Church of St. Urs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30"/>
            <a:ext cx="2819400" cy="40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987147"/>
            <a:ext cx="3960623" cy="25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223" y="6505606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“Composition V”, 1911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212097"/>
            <a:ext cx="3485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Kandinsky early-period work. “Munich-Schwabing with the Church of St. Ursula</a:t>
            </a:r>
            <a:r>
              <a:rPr lang="en-US" i="1" dirty="0" smtClean="0"/>
              <a:t>”</a:t>
            </a:r>
            <a:r>
              <a:rPr lang="en-US" dirty="0" smtClean="0"/>
              <a:t> (1908).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799" y="152430"/>
            <a:ext cx="556082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/>
              <a:t>The impressionist painters started painting pictures at that time that didn't look exactly real. </a:t>
            </a:r>
            <a:endParaRPr lang="en-US" sz="25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Kandinsky </a:t>
            </a:r>
            <a:r>
              <a:rPr lang="en-US" sz="2500" dirty="0"/>
              <a:t>was the first artist to take the final step away from </a:t>
            </a:r>
            <a:r>
              <a:rPr lang="en-US" sz="2500" dirty="0" smtClean="0"/>
              <a:t>realism.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/>
              <a:t>H</a:t>
            </a:r>
            <a:r>
              <a:rPr lang="en-US" sz="2500" dirty="0" smtClean="0"/>
              <a:t>e </a:t>
            </a:r>
            <a:r>
              <a:rPr lang="en-US" sz="2500" dirty="0"/>
              <a:t>painted the first totally abstract </a:t>
            </a:r>
            <a:r>
              <a:rPr lang="en-US" sz="2500" dirty="0" smtClean="0"/>
              <a:t>pictures; </a:t>
            </a:r>
            <a:r>
              <a:rPr lang="en-US" sz="2500" dirty="0"/>
              <a:t>paintings that were pure designs, and believed that colors and forms had meaning all their own.</a:t>
            </a:r>
          </a:p>
        </p:txBody>
      </p:sp>
    </p:spTree>
    <p:extLst>
      <p:ext uri="{BB962C8B-B14F-4D97-AF65-F5344CB8AC3E}">
        <p14:creationId xmlns:p14="http://schemas.microsoft.com/office/powerpoint/2010/main" val="94533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31" y="1981989"/>
            <a:ext cx="5953640" cy="472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892" y="150674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He was a musician as well as a  painter, and thought of colors as music.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Simple pictures were like melodies, complex paintings were symphonies.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892" y="1981989"/>
            <a:ext cx="284530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He called many of his paintings “improvisations”, meaning a song made up on the spot, not planned ahead of time.</a:t>
            </a:r>
          </a:p>
        </p:txBody>
      </p:sp>
    </p:spTree>
    <p:extLst>
      <p:ext uri="{BB962C8B-B14F-4D97-AF65-F5344CB8AC3E}">
        <p14:creationId xmlns:p14="http://schemas.microsoft.com/office/powerpoint/2010/main" val="374143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en/3/39/Kandinsky_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6958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650" y="5847387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 White II”, 1923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Geometric </a:t>
            </a:r>
            <a:r>
              <a:rPr lang="en-US" sz="2500" dirty="0"/>
              <a:t>elements </a:t>
            </a:r>
            <a:r>
              <a:rPr lang="en-US" sz="2500" dirty="0" smtClean="0"/>
              <a:t>(shapes, curves and lines) were </a:t>
            </a:r>
            <a:r>
              <a:rPr lang="en-US" sz="2500" dirty="0"/>
              <a:t>important in </a:t>
            </a:r>
            <a:r>
              <a:rPr lang="en-US" sz="2500" dirty="0" smtClean="0"/>
              <a:t>Kandinsky’s painting.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What shapes do you see in this painting?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His </a:t>
            </a:r>
            <a:r>
              <a:rPr lang="en-US" sz="2500" dirty="0"/>
              <a:t>paintings were rich in colors with different </a:t>
            </a:r>
            <a:r>
              <a:rPr lang="en-US" sz="2500" dirty="0" smtClean="0"/>
              <a:t>shades of red, yellow and blue.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9383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96" y="20256"/>
            <a:ext cx="6504008" cy="65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0417" y="597904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“Farbstudie”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4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1"/>
            <a:ext cx="6248400" cy="613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2268" y="638529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“Circles in Circles”, 1926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5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36" y="533401"/>
            <a:ext cx="6631528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6564" y="560468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“Black Spot”, 1912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4.media.tumblr.com/tumblr_ls9c8tkXEk1r3sn0vo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181600" cy="56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286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/>
              <a:t>What is one thing you have learned today about </a:t>
            </a:r>
          </a:p>
          <a:p>
            <a:r>
              <a:rPr lang="en-US" sz="3300" dirty="0" smtClean="0"/>
              <a:t>Wassily Kandinsky?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2849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414</Words>
  <Application>Microsoft Macintosh PowerPoint</Application>
  <PresentationFormat>On-screen Show (4:3)</PresentationFormat>
  <Paragraphs>41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Wassily Kandinsky 1866-1944 Born in Moscow, Russia Died in 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Keller (HB Strategy Group)</dc:creator>
  <cp:lastModifiedBy>Chris Keller</cp:lastModifiedBy>
  <cp:revision>24</cp:revision>
  <dcterms:created xsi:type="dcterms:W3CDTF">2013-10-14T00:55:57Z</dcterms:created>
  <dcterms:modified xsi:type="dcterms:W3CDTF">2014-08-30T16:36:16Z</dcterms:modified>
</cp:coreProperties>
</file>